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63" r:id="rId3"/>
    <p:sldId id="261" r:id="rId4"/>
    <p:sldId id="260" r:id="rId5"/>
  </p:sldIdLst>
  <p:sldSz cx="6858000" cy="9144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10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2250" y="108"/>
      </p:cViewPr>
      <p:guideLst>
        <p:guide orient="horz" pos="2880"/>
        <p:guide pos="10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-Arbeitsblat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/>
              <a:t>Amplicon-length dependent qRT-PCR </a:t>
            </a:r>
          </a:p>
        </c:rich>
      </c:tx>
      <c:layout>
        <c:manualLayout>
          <c:xMode val="edge"/>
          <c:yMode val="edge"/>
          <c:x val="0.16354351594644834"/>
          <c:y val="2.733485193621867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3096421480834931E-2"/>
          <c:y val="7.6713872479704848E-2"/>
          <c:w val="0.67198273072974224"/>
          <c:h val="0.87761310374033696"/>
        </c:manualLayout>
      </c:layout>
      <c:lineChart>
        <c:grouping val="standard"/>
        <c:varyColors val="0"/>
        <c:ser>
          <c:idx val="0"/>
          <c:order val="0"/>
          <c:tx>
            <c:strRef>
              <c:f>Tabelle2!$B$3</c:f>
              <c:strCache>
                <c:ptCount val="1"/>
                <c:pt idx="0">
                  <c:v>PFPE STD 4°C</c:v>
                </c:pt>
              </c:strCache>
            </c:strRef>
          </c:tx>
          <c:marker>
            <c:spPr>
              <a:noFill/>
            </c:spPr>
          </c:marke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Tabelle2!$C$3:$H$3</c:f>
              <c:numCache>
                <c:formatCode>General</c:formatCode>
                <c:ptCount val="6"/>
                <c:pt idx="0">
                  <c:v>21.732767740885418</c:v>
                </c:pt>
                <c:pt idx="1">
                  <c:v>21.062845230102539</c:v>
                </c:pt>
                <c:pt idx="2">
                  <c:v>20.177720387776692</c:v>
                </c:pt>
                <c:pt idx="3">
                  <c:v>21.057380040486652</c:v>
                </c:pt>
                <c:pt idx="4">
                  <c:v>21.471805148654514</c:v>
                </c:pt>
                <c:pt idx="5">
                  <c:v>21.953309800889755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DE2-40B8-878A-ACAB3C8D384D}"/>
            </c:ext>
          </c:extLst>
        </c:ser>
        <c:ser>
          <c:idx val="1"/>
          <c:order val="1"/>
          <c:tx>
            <c:strRef>
              <c:f>Tabelle2!$B$4</c:f>
              <c:strCache>
                <c:ptCount val="1"/>
                <c:pt idx="0">
                  <c:v>PFPE STD 100% RH</c:v>
                </c:pt>
              </c:strCache>
            </c:strRef>
          </c:tx>
          <c:marker>
            <c:spPr>
              <a:noFill/>
            </c:spPr>
          </c:marke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Tabelle2!$C$4:$H$4</c:f>
              <c:numCache>
                <c:formatCode>General</c:formatCode>
                <c:ptCount val="6"/>
                <c:pt idx="0">
                  <c:v>22.363172107272678</c:v>
                </c:pt>
                <c:pt idx="1">
                  <c:v>22.025561438666447</c:v>
                </c:pt>
                <c:pt idx="2">
                  <c:v>21.22289827134874</c:v>
                </c:pt>
                <c:pt idx="3">
                  <c:v>22.07393731011285</c:v>
                </c:pt>
                <c:pt idx="4">
                  <c:v>22.923242992824981</c:v>
                </c:pt>
                <c:pt idx="5">
                  <c:v>23.542405446370442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DE2-40B8-878A-ACAB3C8D384D}"/>
            </c:ext>
          </c:extLst>
        </c:ser>
        <c:ser>
          <c:idx val="2"/>
          <c:order val="2"/>
          <c:tx>
            <c:strRef>
              <c:f>Tabelle2!$B$5</c:f>
              <c:strCache>
                <c:ptCount val="1"/>
                <c:pt idx="0">
                  <c:v>PFPE STD 0% RH</c:v>
                </c:pt>
              </c:strCache>
            </c:strRef>
          </c:tx>
          <c:marker>
            <c:spPr>
              <a:noFill/>
            </c:spPr>
          </c:marke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Tabelle2!$C$5:$H$5</c:f>
              <c:numCache>
                <c:formatCode>General</c:formatCode>
                <c:ptCount val="6"/>
                <c:pt idx="0">
                  <c:v>21.903785069783527</c:v>
                </c:pt>
                <c:pt idx="1">
                  <c:v>21.321287790934246</c:v>
                </c:pt>
                <c:pt idx="2">
                  <c:v>20.588071823120117</c:v>
                </c:pt>
                <c:pt idx="3">
                  <c:v>21.44629118177626</c:v>
                </c:pt>
                <c:pt idx="4">
                  <c:v>22.175019794040256</c:v>
                </c:pt>
                <c:pt idx="5">
                  <c:v>22.637007183498806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DE2-40B8-878A-ACAB3C8D384D}"/>
            </c:ext>
          </c:extLst>
        </c:ser>
        <c:ser>
          <c:idx val="4"/>
          <c:order val="4"/>
          <c:tx>
            <c:strRef>
              <c:f>Tabelle2!$B$7</c:f>
              <c:strCache>
                <c:ptCount val="1"/>
                <c:pt idx="0">
                  <c:v>FFPE STD 4°C</c:v>
                </c:pt>
              </c:strCache>
            </c:strRef>
          </c:tx>
          <c:spPr>
            <a:ln>
              <a:prstDash val="sysDash"/>
            </a:ln>
          </c:spP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Tabelle2!$C$7:$H$7</c:f>
              <c:numCache>
                <c:formatCode>General</c:formatCode>
                <c:ptCount val="6"/>
                <c:pt idx="0">
                  <c:v>25.360044903225369</c:v>
                </c:pt>
                <c:pt idx="1">
                  <c:v>27.409790674845379</c:v>
                </c:pt>
                <c:pt idx="2">
                  <c:v>29.726079622904461</c:v>
                </c:pt>
                <c:pt idx="3">
                  <c:v>31.685299237569172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DE2-40B8-878A-ACAB3C8D384D}"/>
            </c:ext>
          </c:extLst>
        </c:ser>
        <c:ser>
          <c:idx val="5"/>
          <c:order val="5"/>
          <c:tx>
            <c:strRef>
              <c:f>Tabelle2!$B$8</c:f>
              <c:strCache>
                <c:ptCount val="1"/>
                <c:pt idx="0">
                  <c:v>FFPE STD 100% RH</c:v>
                </c:pt>
              </c:strCache>
            </c:strRef>
          </c:tx>
          <c:spPr>
            <a:ln>
              <a:solidFill>
                <a:srgbClr val="FF0000"/>
              </a:solidFill>
              <a:prstDash val="sysDash"/>
            </a:ln>
          </c:spPr>
          <c:marker>
            <c:spPr>
              <a:solidFill>
                <a:srgbClr val="FF0000"/>
              </a:solidFill>
            </c:spPr>
          </c:marke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Tabelle2!$C$8:$H$8</c:f>
              <c:numCache>
                <c:formatCode>General</c:formatCode>
                <c:ptCount val="6"/>
                <c:pt idx="0">
                  <c:v>25.165134853786892</c:v>
                </c:pt>
                <c:pt idx="1">
                  <c:v>26.864758385552303</c:v>
                </c:pt>
                <c:pt idx="2">
                  <c:v>28.909192827012802</c:v>
                </c:pt>
                <c:pt idx="3">
                  <c:v>31.084163029988606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DE2-40B8-878A-ACAB3C8D384D}"/>
            </c:ext>
          </c:extLst>
        </c:ser>
        <c:ser>
          <c:idx val="6"/>
          <c:order val="6"/>
          <c:tx>
            <c:strRef>
              <c:f>Tabelle2!$B$9</c:f>
              <c:strCache>
                <c:ptCount val="1"/>
                <c:pt idx="0">
                  <c:v>FFPE STD 0% RH</c:v>
                </c:pt>
              </c:strCache>
            </c:strRef>
          </c:tx>
          <c:spPr>
            <a:ln>
              <a:solidFill>
                <a:srgbClr val="92D050"/>
              </a:solidFill>
              <a:prstDash val="sysDash"/>
            </a:ln>
          </c:spP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Tabelle2!$C$9:$H$9</c:f>
              <c:numCache>
                <c:formatCode>General</c:formatCode>
                <c:ptCount val="6"/>
                <c:pt idx="0">
                  <c:v>24.984352959526905</c:v>
                </c:pt>
                <c:pt idx="1">
                  <c:v>26.693600548638241</c:v>
                </c:pt>
                <c:pt idx="2">
                  <c:v>28.722746531168621</c:v>
                </c:pt>
                <c:pt idx="3">
                  <c:v>30.433668454488121</c:v>
                </c:pt>
                <c:pt idx="4">
                  <c:v>30.560961723327637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1DE2-40B8-878A-ACAB3C8D384D}"/>
            </c:ext>
          </c:extLst>
        </c:ser>
        <c:ser>
          <c:idx val="8"/>
          <c:order val="8"/>
          <c:tx>
            <c:strRef>
              <c:f>Tabelle2!$B$11</c:f>
              <c:strCache>
                <c:ptCount val="1"/>
                <c:pt idx="0">
                  <c:v>PFPE 90% 4°C 6M</c:v>
                </c:pt>
              </c:strCache>
            </c:strRef>
          </c:tx>
          <c:spPr>
            <a:ln>
              <a:prstDash val="solid"/>
            </a:ln>
          </c:spP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Tabelle2!$C$11:$H$11</c:f>
              <c:numCache>
                <c:formatCode>General</c:formatCode>
                <c:ptCount val="6"/>
                <c:pt idx="0">
                  <c:v>23.207436031765408</c:v>
                </c:pt>
                <c:pt idx="1">
                  <c:v>22.904525968763565</c:v>
                </c:pt>
                <c:pt idx="2">
                  <c:v>22.261744817097981</c:v>
                </c:pt>
                <c:pt idx="3">
                  <c:v>23.301685545179577</c:v>
                </c:pt>
                <c:pt idx="4">
                  <c:v>24.073413636949329</c:v>
                </c:pt>
                <c:pt idx="5">
                  <c:v>24.617075602213543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DE2-40B8-878A-ACAB3C8D384D}"/>
            </c:ext>
          </c:extLst>
        </c:ser>
        <c:ser>
          <c:idx val="9"/>
          <c:order val="9"/>
          <c:tx>
            <c:strRef>
              <c:f>Tabelle2!$B$12</c:f>
              <c:strCache>
                <c:ptCount val="1"/>
                <c:pt idx="0">
                  <c:v>PFPE 90% 100% RH 6M</c:v>
                </c:pt>
              </c:strCache>
            </c:strRef>
          </c:tx>
          <c:spPr>
            <a:ln>
              <a:solidFill>
                <a:srgbClr val="FF0000"/>
              </a:solidFill>
              <a:prstDash val="solid"/>
            </a:ln>
          </c:spPr>
          <c:marker>
            <c:symbol val="none"/>
          </c:marke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Tabelle2!$C$12:$H$12</c:f>
              <c:numCache>
                <c:formatCode>General</c:formatCode>
                <c:ptCount val="6"/>
                <c:pt idx="0">
                  <c:v>23.992549684312607</c:v>
                </c:pt>
                <c:pt idx="1">
                  <c:v>25.042011260986328</c:v>
                </c:pt>
                <c:pt idx="2">
                  <c:v>25.53121778700087</c:v>
                </c:pt>
                <c:pt idx="3">
                  <c:v>27.461563746134441</c:v>
                </c:pt>
                <c:pt idx="4">
                  <c:v>28.450484911600746</c:v>
                </c:pt>
                <c:pt idx="5">
                  <c:v>29.295965830485024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1DE2-40B8-878A-ACAB3C8D384D}"/>
            </c:ext>
          </c:extLst>
        </c:ser>
        <c:ser>
          <c:idx val="10"/>
          <c:order val="10"/>
          <c:tx>
            <c:strRef>
              <c:f>Tabelle2!$B$13</c:f>
              <c:strCache>
                <c:ptCount val="1"/>
                <c:pt idx="0">
                  <c:v>PFPE 90% 0% RH 6M</c:v>
                </c:pt>
              </c:strCache>
            </c:strRef>
          </c:tx>
          <c:spPr>
            <a:ln>
              <a:solidFill>
                <a:srgbClr val="0070C0"/>
              </a:solidFill>
              <a:prstDash val="solid"/>
            </a:ln>
          </c:spPr>
          <c:marker>
            <c:symbol val="none"/>
          </c:marke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Tabelle2!$C$13:$H$13</c:f>
              <c:numCache>
                <c:formatCode>General</c:formatCode>
                <c:ptCount val="6"/>
                <c:pt idx="0">
                  <c:v>26.498844570583767</c:v>
                </c:pt>
                <c:pt idx="1">
                  <c:v>25.769001007080078</c:v>
                </c:pt>
                <c:pt idx="2">
                  <c:v>26.025666236877441</c:v>
                </c:pt>
                <c:pt idx="3">
                  <c:v>27.981174786885578</c:v>
                </c:pt>
                <c:pt idx="4">
                  <c:v>28.731893539428711</c:v>
                </c:pt>
                <c:pt idx="5">
                  <c:v>30.244455337524414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1DE2-40B8-878A-ACAB3C8D384D}"/>
            </c:ext>
          </c:extLst>
        </c:ser>
        <c:ser>
          <c:idx val="12"/>
          <c:order val="12"/>
          <c:tx>
            <c:strRef>
              <c:f>Tabelle2!$B$15</c:f>
              <c:strCache>
                <c:ptCount val="1"/>
                <c:pt idx="0">
                  <c:v>FFPE 90% 4°C 6M</c:v>
                </c:pt>
              </c:strCache>
            </c:strRef>
          </c:tx>
          <c:spPr>
            <a:ln>
              <a:solidFill>
                <a:srgbClr val="0070C0"/>
              </a:solidFill>
              <a:prstDash val="sysDot"/>
            </a:ln>
          </c:spPr>
          <c:marker>
            <c:spPr>
              <a:solidFill>
                <a:srgbClr val="0070C0"/>
              </a:solidFill>
            </c:spPr>
          </c:marke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Tabelle2!$C$15:$H$15</c:f>
              <c:numCache>
                <c:formatCode>General</c:formatCode>
                <c:ptCount val="6"/>
                <c:pt idx="0">
                  <c:v>26.96264245775011</c:v>
                </c:pt>
                <c:pt idx="1">
                  <c:v>30.096972571478947</c:v>
                </c:pt>
                <c:pt idx="4">
                  <c:v>31.436779022216797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1DE2-40B8-878A-ACAB3C8D384D}"/>
            </c:ext>
          </c:extLst>
        </c:ser>
        <c:ser>
          <c:idx val="13"/>
          <c:order val="13"/>
          <c:tx>
            <c:strRef>
              <c:f>Tabelle2!$B$16</c:f>
              <c:strCache>
                <c:ptCount val="1"/>
                <c:pt idx="0">
                  <c:v>FFPE 90% 100% RH 6M</c:v>
                </c:pt>
              </c:strCache>
            </c:strRef>
          </c:tx>
          <c:spPr>
            <a:ln>
              <a:solidFill>
                <a:srgbClr val="FF0000"/>
              </a:solidFill>
              <a:prstDash val="sysDot"/>
            </a:ln>
          </c:spPr>
          <c:marker>
            <c:spPr>
              <a:solidFill>
                <a:srgbClr val="FF0000"/>
              </a:solidFill>
            </c:spPr>
          </c:marke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Tabelle2!$C$16:$H$16</c:f>
              <c:numCache>
                <c:formatCode>General</c:formatCode>
                <c:ptCount val="6"/>
                <c:pt idx="0">
                  <c:v>26.48670366075304</c:v>
                </c:pt>
                <c:pt idx="1">
                  <c:v>24.197612126668293</c:v>
                </c:pt>
                <c:pt idx="2">
                  <c:v>24.195938746134441</c:v>
                </c:pt>
                <c:pt idx="3">
                  <c:v>25.699373881022137</c:v>
                </c:pt>
                <c:pt idx="4">
                  <c:v>27.254421869913738</c:v>
                </c:pt>
                <c:pt idx="5">
                  <c:v>28.837196985880535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1DE2-40B8-878A-ACAB3C8D384D}"/>
            </c:ext>
          </c:extLst>
        </c:ser>
        <c:ser>
          <c:idx val="14"/>
          <c:order val="14"/>
          <c:tx>
            <c:strRef>
              <c:f>Tabelle2!$B$17</c:f>
              <c:strCache>
                <c:ptCount val="1"/>
                <c:pt idx="0">
                  <c:v>FFPE 90% 0% RH 6M</c:v>
                </c:pt>
              </c:strCache>
            </c:strRef>
          </c:tx>
          <c:spPr>
            <a:ln>
              <a:solidFill>
                <a:srgbClr val="00B050"/>
              </a:solidFill>
              <a:prstDash val="sysDot"/>
            </a:ln>
          </c:spPr>
          <c:marker>
            <c:spPr>
              <a:solidFill>
                <a:srgbClr val="00B050"/>
              </a:solidFill>
            </c:spPr>
          </c:marker>
          <c:cat>
            <c:strRef>
              <c:f>Tabelle2!$C$2:$H$2</c:f>
              <c:strCache>
                <c:ptCount val="6"/>
                <c:pt idx="0">
                  <c:v>Ywhaz_84</c:v>
                </c:pt>
                <c:pt idx="1">
                  <c:v>Ywhaz_175</c:v>
                </c:pt>
                <c:pt idx="2">
                  <c:v>Ywhaz_233</c:v>
                </c:pt>
                <c:pt idx="3">
                  <c:v>Ywhaz_358</c:v>
                </c:pt>
                <c:pt idx="4">
                  <c:v>Ywhaz_467</c:v>
                </c:pt>
                <c:pt idx="5">
                  <c:v>Ywhaz_526</c:v>
                </c:pt>
              </c:strCache>
            </c:strRef>
          </c:cat>
          <c:val>
            <c:numRef>
              <c:f>Tabelle2!$C$17:$H$17</c:f>
              <c:numCache>
                <c:formatCode>General</c:formatCode>
                <c:ptCount val="6"/>
                <c:pt idx="0">
                  <c:v>27.989653905232746</c:v>
                </c:pt>
                <c:pt idx="1">
                  <c:v>31.052757051255966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1DE2-40B8-878A-ACAB3C8D38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145648"/>
        <c:axId val="1"/>
        <c:extLst>
          <c:ext xmlns:c15="http://schemas.microsoft.com/office/drawing/2012/chart" uri="{02D57815-91ED-43cb-92C2-25804820EDAC}">
            <c15:filteredLine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Tabelle2!$B$6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cat>
                  <c:strRef>
                    <c:extLst>
                      <c:ext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Tabelle2!$C$6:$H$6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C-1DE2-40B8-878A-ACAB3C8D384D}"/>
                  </c:ext>
                </c:extLst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Tabelle2!$B$10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Tabelle2!$C$10:$H$10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1DE2-40B8-878A-ACAB3C8D384D}"/>
                  </c:ext>
                </c:extLst>
              </c15:ser>
            </c15:filteredLineSeries>
            <c15:filteredLine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Tabelle2!$B$14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Tabelle2!$C$14:$H$14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1DE2-40B8-878A-ACAB3C8D384D}"/>
                  </c:ext>
                </c:extLst>
              </c15:ser>
            </c15:filteredLineSeries>
            <c15:filteredLine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Tabelle2!$B$3</c15:sqref>
                        </c15:formulaRef>
                      </c:ext>
                    </c:extLst>
                    <c:strCache>
                      <c:ptCount val="1"/>
                      <c:pt idx="0">
                        <c:v>PFPE STD 4°C</c:v>
                      </c:pt>
                    </c:strCache>
                  </c:strRef>
                </c:tx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Tabelle2!$C$3:$H$3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21.732767740885418</c:v>
                      </c:pt>
                      <c:pt idx="1">
                        <c:v>21.062845230102539</c:v>
                      </c:pt>
                      <c:pt idx="2">
                        <c:v>20.177720387776692</c:v>
                      </c:pt>
                      <c:pt idx="3">
                        <c:v>21.057380040486652</c:v>
                      </c:pt>
                      <c:pt idx="4">
                        <c:v>21.471805148654514</c:v>
                      </c:pt>
                      <c:pt idx="5">
                        <c:v>21.953309800889755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1DE2-40B8-878A-ACAB3C8D384D}"/>
                  </c:ext>
                </c:extLst>
              </c15:ser>
            </c15:filteredLineSeries>
            <c15:filteredLine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Tabelle2!$B$4</c15:sqref>
                        </c15:formulaRef>
                      </c:ext>
                    </c:extLst>
                    <c:strCache>
                      <c:ptCount val="1"/>
                      <c:pt idx="0">
                        <c:v>PFPE STD 100% RH</c:v>
                      </c:pt>
                    </c:strCache>
                  </c:strRef>
                </c:tx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Tabelle2!$C$4:$H$4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22.363172107272678</c:v>
                      </c:pt>
                      <c:pt idx="1">
                        <c:v>22.025561438666447</c:v>
                      </c:pt>
                      <c:pt idx="2">
                        <c:v>21.22289827134874</c:v>
                      </c:pt>
                      <c:pt idx="3">
                        <c:v>22.07393731011285</c:v>
                      </c:pt>
                      <c:pt idx="4">
                        <c:v>22.923242992824981</c:v>
                      </c:pt>
                      <c:pt idx="5">
                        <c:v>23.542405446370442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1DE2-40B8-878A-ACAB3C8D384D}"/>
                  </c:ext>
                </c:extLst>
              </c15:ser>
            </c15:filteredLineSeries>
            <c15:filteredLine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Tabelle2!$B$5</c15:sqref>
                        </c15:formulaRef>
                      </c:ext>
                    </c:extLst>
                    <c:strCache>
                      <c:ptCount val="1"/>
                      <c:pt idx="0">
                        <c:v>PFPE STD 0% RH</c:v>
                      </c:pt>
                    </c:strCache>
                  </c:strRef>
                </c:tx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Tabelle2!$C$5:$H$5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21.903785069783527</c:v>
                      </c:pt>
                      <c:pt idx="1">
                        <c:v>21.321287790934246</c:v>
                      </c:pt>
                      <c:pt idx="2">
                        <c:v>20.588071823120117</c:v>
                      </c:pt>
                      <c:pt idx="3">
                        <c:v>21.44629118177626</c:v>
                      </c:pt>
                      <c:pt idx="4">
                        <c:v>22.175019794040256</c:v>
                      </c:pt>
                      <c:pt idx="5">
                        <c:v>22.637007183498806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1DE2-40B8-878A-ACAB3C8D384D}"/>
                  </c:ext>
                </c:extLst>
              </c15:ser>
            </c15:filteredLineSeries>
            <c15:filteredLine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Tabelle2!$B$6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Tabelle2!$C$6:$H$6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1DE2-40B8-878A-ACAB3C8D384D}"/>
                  </c:ext>
                </c:extLst>
              </c15:ser>
            </c15:filteredLineSeries>
            <c15:filteredLine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Tabelle2!$B$7</c15:sqref>
                        </c15:formulaRef>
                      </c:ext>
                    </c:extLst>
                    <c:strCache>
                      <c:ptCount val="1"/>
                      <c:pt idx="0">
                        <c:v>FFPE STD 4°C</c:v>
                      </c:pt>
                    </c:strCache>
                  </c:strRef>
                </c:tx>
                <c:spPr>
                  <a:ln>
                    <a:prstDash val="sysDash"/>
                  </a:ln>
                </c:spP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Tabelle2!$C$7:$H$7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25.360044903225369</c:v>
                      </c:pt>
                      <c:pt idx="1">
                        <c:v>27.409790674845379</c:v>
                      </c:pt>
                      <c:pt idx="2">
                        <c:v>29.726079622904461</c:v>
                      </c:pt>
                      <c:pt idx="3">
                        <c:v>31.685299237569172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1DE2-40B8-878A-ACAB3C8D384D}"/>
                  </c:ext>
                </c:extLst>
              </c15:ser>
            </c15:filteredLineSeries>
            <c15:filteredLine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Tabelle2!$B$8</c15:sqref>
                        </c15:formulaRef>
                      </c:ext>
                    </c:extLst>
                    <c:strCache>
                      <c:ptCount val="1"/>
                      <c:pt idx="0">
                        <c:v>FFPE STD 100% RH</c:v>
                      </c:pt>
                    </c:strCache>
                  </c:strRef>
                </c:tx>
                <c:spPr>
                  <a:ln>
                    <a:solidFill>
                      <a:srgbClr val="FF0000"/>
                    </a:solidFill>
                    <a:prstDash val="sysDash"/>
                  </a:ln>
                </c:spP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Tabelle2!$C$8:$H$8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25.165134853786892</c:v>
                      </c:pt>
                      <c:pt idx="1">
                        <c:v>26.864758385552303</c:v>
                      </c:pt>
                      <c:pt idx="2">
                        <c:v>28.909192827012802</c:v>
                      </c:pt>
                      <c:pt idx="3">
                        <c:v>31.084163029988606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1DE2-40B8-878A-ACAB3C8D384D}"/>
                  </c:ext>
                </c:extLst>
              </c15:ser>
            </c15:filteredLineSeries>
            <c15:filteredLine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Tabelle2!$B$9</c15:sqref>
                        </c15:formulaRef>
                      </c:ext>
                    </c:extLst>
                    <c:strCache>
                      <c:ptCount val="1"/>
                      <c:pt idx="0">
                        <c:v>FFPE STD 0% RH</c:v>
                      </c:pt>
                    </c:strCache>
                  </c:strRef>
                </c:tx>
                <c:spPr>
                  <a:ln>
                    <a:solidFill>
                      <a:srgbClr val="92D050"/>
                    </a:solidFill>
                    <a:prstDash val="sysDash"/>
                  </a:ln>
                </c:spP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Tabelle2!$C$9:$H$9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24.984352959526905</c:v>
                      </c:pt>
                      <c:pt idx="1">
                        <c:v>26.693600548638241</c:v>
                      </c:pt>
                      <c:pt idx="2">
                        <c:v>28.722746531168621</c:v>
                      </c:pt>
                      <c:pt idx="3">
                        <c:v>30.433668454488121</c:v>
                      </c:pt>
                      <c:pt idx="4">
                        <c:v>30.560961723327637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1DE2-40B8-878A-ACAB3C8D384D}"/>
                  </c:ext>
                </c:extLst>
              </c15:ser>
            </c15:filteredLineSeries>
            <c15:filteredLine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Tabelle2!$B$10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Tabelle2!$C$10:$H$10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1DE2-40B8-878A-ACAB3C8D384D}"/>
                  </c:ext>
                </c:extLst>
              </c15:ser>
            </c15:filteredLineSeries>
            <c15:filteredLine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Tabelle2!$B$11</c15:sqref>
                        </c15:formulaRef>
                      </c:ext>
                    </c:extLst>
                    <c:strCache>
                      <c:ptCount val="1"/>
                      <c:pt idx="0">
                        <c:v>PFPE 90% 4°C 6M</c:v>
                      </c:pt>
                    </c:strCache>
                  </c:strRef>
                </c:tx>
                <c:spPr>
                  <a:ln>
                    <a:prstDash val="solid"/>
                  </a:ln>
                </c:spP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Tabelle2!$C$11:$H$11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23.207436031765408</c:v>
                      </c:pt>
                      <c:pt idx="1">
                        <c:v>22.904525968763565</c:v>
                      </c:pt>
                      <c:pt idx="2">
                        <c:v>22.261744817097981</c:v>
                      </c:pt>
                      <c:pt idx="3">
                        <c:v>23.301685545179577</c:v>
                      </c:pt>
                      <c:pt idx="4">
                        <c:v>24.073413636949329</c:v>
                      </c:pt>
                      <c:pt idx="5">
                        <c:v>24.617075602213543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1DE2-40B8-878A-ACAB3C8D384D}"/>
                  </c:ext>
                </c:extLst>
              </c15:ser>
            </c15:filteredLineSeries>
            <c15:filteredLine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Tabelle2!$B$12</c15:sqref>
                        </c15:formulaRef>
                      </c:ext>
                    </c:extLst>
                    <c:strCache>
                      <c:ptCount val="1"/>
                      <c:pt idx="0">
                        <c:v>PFPE 90% 100% RH 6M</c:v>
                      </c:pt>
                    </c:strCache>
                  </c:strRef>
                </c:tx>
                <c:spPr>
                  <a:ln>
                    <a:solidFill>
                      <a:srgbClr val="FF0000"/>
                    </a:solidFill>
                    <a:prstDash val="solid"/>
                  </a:ln>
                </c:spP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Tabelle2!$C$12:$H$12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23.992549684312607</c:v>
                      </c:pt>
                      <c:pt idx="1">
                        <c:v>25.042011260986328</c:v>
                      </c:pt>
                      <c:pt idx="2">
                        <c:v>25.53121778700087</c:v>
                      </c:pt>
                      <c:pt idx="3">
                        <c:v>27.461563746134441</c:v>
                      </c:pt>
                      <c:pt idx="4">
                        <c:v>28.450484911600746</c:v>
                      </c:pt>
                      <c:pt idx="5">
                        <c:v>29.295965830485024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1DE2-40B8-878A-ACAB3C8D384D}"/>
                  </c:ext>
                </c:extLst>
              </c15:ser>
            </c15:filteredLineSeries>
            <c15:filteredLine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Tabelle2!$B$13</c15:sqref>
                        </c15:formulaRef>
                      </c:ext>
                    </c:extLst>
                    <c:strCache>
                      <c:ptCount val="1"/>
                      <c:pt idx="0">
                        <c:v>PFPE 90% 0% RH 6M</c:v>
                      </c:pt>
                    </c:strCache>
                  </c:strRef>
                </c:tx>
                <c:spPr>
                  <a:ln>
                    <a:solidFill>
                      <a:srgbClr val="0070C0"/>
                    </a:solidFill>
                    <a:prstDash val="solid"/>
                  </a:ln>
                </c:spP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Tabelle2!$C$13:$H$13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26.498844570583767</c:v>
                      </c:pt>
                      <c:pt idx="1">
                        <c:v>25.769001007080078</c:v>
                      </c:pt>
                      <c:pt idx="2">
                        <c:v>26.025666236877441</c:v>
                      </c:pt>
                      <c:pt idx="3">
                        <c:v>27.981174786885578</c:v>
                      </c:pt>
                      <c:pt idx="4">
                        <c:v>28.731893539428711</c:v>
                      </c:pt>
                      <c:pt idx="5">
                        <c:v>30.244455337524414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1DE2-40B8-878A-ACAB3C8D384D}"/>
                  </c:ext>
                </c:extLst>
              </c15:ser>
            </c15:filteredLineSeries>
            <c15:filteredLine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Tabelle2!$B$14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Tabelle2!$C$14:$H$14</c15:sqref>
                        </c15:formulaRef>
                      </c:ext>
                    </c:extLst>
                    <c:numCache>
                      <c:formatCode>General</c:formatCode>
                      <c:ptCount val="6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1DE2-40B8-878A-ACAB3C8D384D}"/>
                  </c:ext>
                </c:extLst>
              </c15:ser>
            </c15:filteredLineSeries>
            <c15:filteredLine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Tabelle2!$B$15</c15:sqref>
                        </c15:formulaRef>
                      </c:ext>
                    </c:extLst>
                    <c:strCache>
                      <c:ptCount val="1"/>
                      <c:pt idx="0">
                        <c:v>FFPE 90% 4°C 6M</c:v>
                      </c:pt>
                    </c:strCache>
                  </c:strRef>
                </c:tx>
                <c:spPr>
                  <a:ln>
                    <a:solidFill>
                      <a:srgbClr val="0070C0"/>
                    </a:solidFill>
                    <a:prstDash val="sysDot"/>
                  </a:ln>
                </c:spP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Tabelle2!$C$15:$H$15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26.96264245775011</c:v>
                      </c:pt>
                      <c:pt idx="1">
                        <c:v>30.096972571478947</c:v>
                      </c:pt>
                      <c:pt idx="4">
                        <c:v>31.436779022216797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1DE2-40B8-878A-ACAB3C8D384D}"/>
                  </c:ext>
                </c:extLst>
              </c15:ser>
            </c15:filteredLineSeries>
            <c15:filteredLine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Tabelle2!$B$16</c15:sqref>
                        </c15:formulaRef>
                      </c:ext>
                    </c:extLst>
                    <c:strCache>
                      <c:ptCount val="1"/>
                      <c:pt idx="0">
                        <c:v>FFPE 90% 100% RH 6M</c:v>
                      </c:pt>
                    </c:strCache>
                  </c:strRef>
                </c:tx>
                <c:spPr>
                  <a:ln>
                    <a:solidFill>
                      <a:srgbClr val="FF0000"/>
                    </a:solidFill>
                    <a:prstDash val="sysDot"/>
                  </a:ln>
                </c:spP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Tabelle2!$C$16:$H$16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26.48670366075304</c:v>
                      </c:pt>
                      <c:pt idx="1">
                        <c:v>24.197612126668293</c:v>
                      </c:pt>
                      <c:pt idx="2">
                        <c:v>24.195938746134441</c:v>
                      </c:pt>
                      <c:pt idx="3">
                        <c:v>25.699373881022137</c:v>
                      </c:pt>
                      <c:pt idx="4">
                        <c:v>27.254421869913738</c:v>
                      </c:pt>
                      <c:pt idx="5">
                        <c:v>28.837196985880535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1DE2-40B8-878A-ACAB3C8D384D}"/>
                  </c:ext>
                </c:extLst>
              </c15:ser>
            </c15:filteredLineSeries>
            <c15:filteredLineSeries>
              <c15:ser>
                <c:idx val="29"/>
                <c:order val="2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Tabelle2!$B$17</c15:sqref>
                        </c15:formulaRef>
                      </c:ext>
                    </c:extLst>
                    <c:strCache>
                      <c:ptCount val="1"/>
                      <c:pt idx="0">
                        <c:v>FFPE 90% 0% RH 6M</c:v>
                      </c:pt>
                    </c:strCache>
                  </c:strRef>
                </c:tx>
                <c:spPr>
                  <a:ln>
                    <a:solidFill>
                      <a:srgbClr val="00B050"/>
                    </a:solidFill>
                    <a:prstDash val="sysDot"/>
                  </a:ln>
                </c:spP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Tabelle2!$C$2:$H$2</c15:sqref>
                        </c15:formulaRef>
                      </c:ext>
                    </c:extLst>
                    <c:strCache>
                      <c:ptCount val="6"/>
                      <c:pt idx="0">
                        <c:v>Ywhaz_84</c:v>
                      </c:pt>
                      <c:pt idx="1">
                        <c:v>Ywhaz_175</c:v>
                      </c:pt>
                      <c:pt idx="2">
                        <c:v>Ywhaz_233</c:v>
                      </c:pt>
                      <c:pt idx="3">
                        <c:v>Ywhaz_358</c:v>
                      </c:pt>
                      <c:pt idx="4">
                        <c:v>Ywhaz_467</c:v>
                      </c:pt>
                      <c:pt idx="5">
                        <c:v>Ywhaz_526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Tabelle2!$C$17:$H$17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27.989653905232746</c:v>
                      </c:pt>
                      <c:pt idx="1">
                        <c:v>31.052757051255966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1DE2-40B8-878A-ACAB3C8D384D}"/>
                  </c:ext>
                </c:extLst>
              </c15:ser>
            </c15:filteredLineSeries>
          </c:ext>
        </c:extLst>
      </c:lineChart>
      <c:catAx>
        <c:axId val="24145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in val="18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Cq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24145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232275719001255"/>
          <c:y val="0.19523386362356723"/>
          <c:w val="0.19885255424164969"/>
          <c:h val="0.75882178266590683"/>
        </c:manualLayout>
      </c:layout>
      <c:overlay val="0"/>
      <c:txPr>
        <a:bodyPr/>
        <a:lstStyle/>
        <a:p>
          <a:pPr>
            <a:defRPr sz="900"/>
          </a:pPr>
          <a:endParaRPr lang="de-DE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0.71574</cdr:x>
      <cdr:y>0.73431</cdr:y>
    </cdr:from>
    <cdr:to>
      <cdr:x>0.77984</cdr:x>
      <cdr:y>0.79047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5140325" y="3009901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/>
        </a:p>
      </cdr:txBody>
    </cdr:sp>
  </cdr:relSizeAnchor>
  <cdr:relSizeAnchor xmlns:cdr="http://schemas.openxmlformats.org/drawingml/2006/chartDrawing">
    <cdr:from>
      <cdr:x>0.70469</cdr:x>
      <cdr:y>0.7072</cdr:y>
    </cdr:from>
    <cdr:to>
      <cdr:x>0.76879</cdr:x>
      <cdr:y>0.76336</cdr:y>
    </cdr:to>
    <cdr:sp macro="" textlink="">
      <cdr:nvSpPr>
        <cdr:cNvPr id="3" name="Textfeld 2"/>
        <cdr:cNvSpPr txBox="1"/>
      </cdr:nvSpPr>
      <cdr:spPr>
        <a:xfrm xmlns:a="http://schemas.openxmlformats.org/drawingml/2006/main">
          <a:off x="5060951" y="2898776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900" b="1"/>
            <a:t>0.925</a:t>
          </a:r>
        </a:p>
      </cdr:txBody>
    </cdr:sp>
  </cdr:relSizeAnchor>
  <cdr:relSizeAnchor xmlns:cdr="http://schemas.openxmlformats.org/drawingml/2006/chartDrawing">
    <cdr:from>
      <cdr:x>0.70557</cdr:x>
      <cdr:y>0.66693</cdr:y>
    </cdr:from>
    <cdr:to>
      <cdr:x>0.76967</cdr:x>
      <cdr:y>0.72308</cdr:y>
    </cdr:to>
    <cdr:sp macro="" textlink="">
      <cdr:nvSpPr>
        <cdr:cNvPr id="4" name="Textfeld 1"/>
        <cdr:cNvSpPr txBox="1"/>
      </cdr:nvSpPr>
      <cdr:spPr>
        <a:xfrm xmlns:a="http://schemas.openxmlformats.org/drawingml/2006/main">
          <a:off x="5067300" y="2733676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0.906</a:t>
          </a:r>
        </a:p>
      </cdr:txBody>
    </cdr:sp>
  </cdr:relSizeAnchor>
  <cdr:relSizeAnchor xmlns:cdr="http://schemas.openxmlformats.org/drawingml/2006/chartDrawing">
    <cdr:from>
      <cdr:x>0.70778</cdr:x>
      <cdr:y>0.62239</cdr:y>
    </cdr:from>
    <cdr:to>
      <cdr:x>0.77188</cdr:x>
      <cdr:y>0.67854</cdr:y>
    </cdr:to>
    <cdr:sp macro="" textlink="">
      <cdr:nvSpPr>
        <cdr:cNvPr id="5" name="Textfeld 1"/>
        <cdr:cNvSpPr txBox="1"/>
      </cdr:nvSpPr>
      <cdr:spPr>
        <a:xfrm xmlns:a="http://schemas.openxmlformats.org/drawingml/2006/main">
          <a:off x="5083175" y="2551113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0.877</a:t>
          </a:r>
        </a:p>
      </cdr:txBody>
    </cdr:sp>
  </cdr:relSizeAnchor>
  <cdr:relSizeAnchor xmlns:cdr="http://schemas.openxmlformats.org/drawingml/2006/chartDrawing">
    <cdr:from>
      <cdr:x>0.48563</cdr:x>
      <cdr:y>0.19249</cdr:y>
    </cdr:from>
    <cdr:to>
      <cdr:x>0.54973</cdr:x>
      <cdr:y>0.24864</cdr:y>
    </cdr:to>
    <cdr:sp macro="" textlink="">
      <cdr:nvSpPr>
        <cdr:cNvPr id="6" name="Textfeld 1"/>
        <cdr:cNvSpPr txBox="1"/>
      </cdr:nvSpPr>
      <cdr:spPr>
        <a:xfrm xmlns:a="http://schemas.openxmlformats.org/drawingml/2006/main">
          <a:off x="3487737" y="788987"/>
          <a:ext cx="460375" cy="230188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>
              <a:solidFill>
                <a:srgbClr val="FF0000"/>
              </a:solidFill>
            </a:rPr>
            <a:t>0.419</a:t>
          </a:r>
        </a:p>
      </cdr:txBody>
    </cdr:sp>
  </cdr:relSizeAnchor>
  <cdr:relSizeAnchor xmlns:cdr="http://schemas.openxmlformats.org/drawingml/2006/chartDrawing">
    <cdr:from>
      <cdr:x>0.70999</cdr:x>
      <cdr:y>0.56429</cdr:y>
    </cdr:from>
    <cdr:to>
      <cdr:x>0.77409</cdr:x>
      <cdr:y>0.62045</cdr:y>
    </cdr:to>
    <cdr:sp macro="" textlink="">
      <cdr:nvSpPr>
        <cdr:cNvPr id="9" name="Textfeld 1"/>
        <cdr:cNvSpPr txBox="1"/>
      </cdr:nvSpPr>
      <cdr:spPr>
        <a:xfrm xmlns:a="http://schemas.openxmlformats.org/drawingml/2006/main">
          <a:off x="5099050" y="2312988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0.838</a:t>
          </a:r>
        </a:p>
      </cdr:txBody>
    </cdr:sp>
  </cdr:relSizeAnchor>
  <cdr:relSizeAnchor xmlns:cdr="http://schemas.openxmlformats.org/drawingml/2006/chartDrawing">
    <cdr:from>
      <cdr:x>0.70115</cdr:x>
      <cdr:y>0.32029</cdr:y>
    </cdr:from>
    <cdr:to>
      <cdr:x>0.76525</cdr:x>
      <cdr:y>0.37645</cdr:y>
    </cdr:to>
    <cdr:sp macro="" textlink="">
      <cdr:nvSpPr>
        <cdr:cNvPr id="10" name="Textfeld 1"/>
        <cdr:cNvSpPr txBox="1"/>
      </cdr:nvSpPr>
      <cdr:spPr>
        <a:xfrm xmlns:a="http://schemas.openxmlformats.org/drawingml/2006/main">
          <a:off x="5035550" y="1312862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0.730</a:t>
          </a:r>
        </a:p>
      </cdr:txBody>
    </cdr:sp>
  </cdr:relSizeAnchor>
  <cdr:relSizeAnchor xmlns:cdr="http://schemas.openxmlformats.org/drawingml/2006/chartDrawing">
    <cdr:from>
      <cdr:x>0.70115</cdr:x>
      <cdr:y>0.25999</cdr:y>
    </cdr:from>
    <cdr:to>
      <cdr:x>0.76525</cdr:x>
      <cdr:y>0.31615</cdr:y>
    </cdr:to>
    <cdr:sp macro="" textlink="">
      <cdr:nvSpPr>
        <cdr:cNvPr id="11" name="Textfeld 1"/>
        <cdr:cNvSpPr txBox="1"/>
      </cdr:nvSpPr>
      <cdr:spPr>
        <a:xfrm xmlns:a="http://schemas.openxmlformats.org/drawingml/2006/main">
          <a:off x="5045376" y="1837786"/>
          <a:ext cx="461254" cy="39697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0.710</a:t>
          </a:r>
        </a:p>
      </cdr:txBody>
    </cdr:sp>
  </cdr:relSizeAnchor>
  <cdr:relSizeAnchor xmlns:cdr="http://schemas.openxmlformats.org/drawingml/2006/chartDrawing">
    <cdr:from>
      <cdr:x>0.71574</cdr:x>
      <cdr:y>0.73431</cdr:y>
    </cdr:from>
    <cdr:to>
      <cdr:x>0.77984</cdr:x>
      <cdr:y>0.79047</cdr:y>
    </cdr:to>
    <cdr:sp macro="" textlink="">
      <cdr:nvSpPr>
        <cdr:cNvPr id="14" name="Textfeld 1"/>
        <cdr:cNvSpPr txBox="1"/>
      </cdr:nvSpPr>
      <cdr:spPr>
        <a:xfrm xmlns:a="http://schemas.openxmlformats.org/drawingml/2006/main">
          <a:off x="5140325" y="3009901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/>
        </a:p>
      </cdr:txBody>
    </cdr:sp>
  </cdr:relSizeAnchor>
  <cdr:relSizeAnchor xmlns:cdr="http://schemas.openxmlformats.org/drawingml/2006/chartDrawing">
    <cdr:from>
      <cdr:x>0.70469</cdr:x>
      <cdr:y>0.7072</cdr:y>
    </cdr:from>
    <cdr:to>
      <cdr:x>0.76879</cdr:x>
      <cdr:y>0.76336</cdr:y>
    </cdr:to>
    <cdr:sp macro="" textlink="">
      <cdr:nvSpPr>
        <cdr:cNvPr id="15" name="Textfeld 2"/>
        <cdr:cNvSpPr txBox="1"/>
      </cdr:nvSpPr>
      <cdr:spPr>
        <a:xfrm xmlns:a="http://schemas.openxmlformats.org/drawingml/2006/main">
          <a:off x="5060951" y="2898776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900" b="1"/>
            <a:t>0.925</a:t>
          </a:r>
        </a:p>
      </cdr:txBody>
    </cdr:sp>
  </cdr:relSizeAnchor>
  <cdr:relSizeAnchor xmlns:cdr="http://schemas.openxmlformats.org/drawingml/2006/chartDrawing">
    <cdr:from>
      <cdr:x>0.70557</cdr:x>
      <cdr:y>0.66693</cdr:y>
    </cdr:from>
    <cdr:to>
      <cdr:x>0.76967</cdr:x>
      <cdr:y>0.72308</cdr:y>
    </cdr:to>
    <cdr:sp macro="" textlink="">
      <cdr:nvSpPr>
        <cdr:cNvPr id="16" name="Textfeld 1"/>
        <cdr:cNvSpPr txBox="1"/>
      </cdr:nvSpPr>
      <cdr:spPr>
        <a:xfrm xmlns:a="http://schemas.openxmlformats.org/drawingml/2006/main">
          <a:off x="5067300" y="2733676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0.906</a:t>
          </a:r>
        </a:p>
      </cdr:txBody>
    </cdr:sp>
  </cdr:relSizeAnchor>
  <cdr:relSizeAnchor xmlns:cdr="http://schemas.openxmlformats.org/drawingml/2006/chartDrawing">
    <cdr:from>
      <cdr:x>0.70778</cdr:x>
      <cdr:y>0.62239</cdr:y>
    </cdr:from>
    <cdr:to>
      <cdr:x>0.77188</cdr:x>
      <cdr:y>0.67854</cdr:y>
    </cdr:to>
    <cdr:sp macro="" textlink="">
      <cdr:nvSpPr>
        <cdr:cNvPr id="17" name="Textfeld 1"/>
        <cdr:cNvSpPr txBox="1"/>
      </cdr:nvSpPr>
      <cdr:spPr>
        <a:xfrm xmlns:a="http://schemas.openxmlformats.org/drawingml/2006/main">
          <a:off x="5083175" y="2551113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0.877</a:t>
          </a:r>
        </a:p>
      </cdr:txBody>
    </cdr:sp>
  </cdr:relSizeAnchor>
  <cdr:relSizeAnchor xmlns:cdr="http://schemas.openxmlformats.org/drawingml/2006/chartDrawing">
    <cdr:from>
      <cdr:x>0.48563</cdr:x>
      <cdr:y>0.19249</cdr:y>
    </cdr:from>
    <cdr:to>
      <cdr:x>0.54973</cdr:x>
      <cdr:y>0.24864</cdr:y>
    </cdr:to>
    <cdr:sp macro="" textlink="">
      <cdr:nvSpPr>
        <cdr:cNvPr id="18" name="Textfeld 1"/>
        <cdr:cNvSpPr txBox="1"/>
      </cdr:nvSpPr>
      <cdr:spPr>
        <a:xfrm xmlns:a="http://schemas.openxmlformats.org/drawingml/2006/main">
          <a:off x="3487737" y="788987"/>
          <a:ext cx="460375" cy="230188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>
              <a:solidFill>
                <a:srgbClr val="FF0000"/>
              </a:solidFill>
            </a:rPr>
            <a:t>0.419</a:t>
          </a:r>
        </a:p>
      </cdr:txBody>
    </cdr:sp>
  </cdr:relSizeAnchor>
  <cdr:relSizeAnchor xmlns:cdr="http://schemas.openxmlformats.org/drawingml/2006/chartDrawing">
    <cdr:from>
      <cdr:x>0.70999</cdr:x>
      <cdr:y>0.56429</cdr:y>
    </cdr:from>
    <cdr:to>
      <cdr:x>0.77409</cdr:x>
      <cdr:y>0.62045</cdr:y>
    </cdr:to>
    <cdr:sp macro="" textlink="">
      <cdr:nvSpPr>
        <cdr:cNvPr id="21" name="Textfeld 1"/>
        <cdr:cNvSpPr txBox="1"/>
      </cdr:nvSpPr>
      <cdr:spPr>
        <a:xfrm xmlns:a="http://schemas.openxmlformats.org/drawingml/2006/main">
          <a:off x="5099050" y="2312988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0.838</a:t>
          </a:r>
        </a:p>
      </cdr:txBody>
    </cdr:sp>
  </cdr:relSizeAnchor>
  <cdr:relSizeAnchor xmlns:cdr="http://schemas.openxmlformats.org/drawingml/2006/chartDrawing">
    <cdr:from>
      <cdr:x>0.70115</cdr:x>
      <cdr:y>0.32029</cdr:y>
    </cdr:from>
    <cdr:to>
      <cdr:x>0.76525</cdr:x>
      <cdr:y>0.37645</cdr:y>
    </cdr:to>
    <cdr:sp macro="" textlink="">
      <cdr:nvSpPr>
        <cdr:cNvPr id="22" name="Textfeld 1"/>
        <cdr:cNvSpPr txBox="1"/>
      </cdr:nvSpPr>
      <cdr:spPr>
        <a:xfrm xmlns:a="http://schemas.openxmlformats.org/drawingml/2006/main">
          <a:off x="5035550" y="1312862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0.730</a:t>
          </a:r>
        </a:p>
      </cdr:txBody>
    </cdr:sp>
  </cdr:relSizeAnchor>
  <cdr:relSizeAnchor xmlns:cdr="http://schemas.openxmlformats.org/drawingml/2006/chartDrawing">
    <cdr:from>
      <cdr:x>0.71574</cdr:x>
      <cdr:y>0.73431</cdr:y>
    </cdr:from>
    <cdr:to>
      <cdr:x>0.77984</cdr:x>
      <cdr:y>0.79047</cdr:y>
    </cdr:to>
    <cdr:sp macro="" textlink="">
      <cdr:nvSpPr>
        <cdr:cNvPr id="26" name="Textfeld 1"/>
        <cdr:cNvSpPr txBox="1"/>
      </cdr:nvSpPr>
      <cdr:spPr>
        <a:xfrm xmlns:a="http://schemas.openxmlformats.org/drawingml/2006/main">
          <a:off x="5140325" y="3009901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/>
        </a:p>
      </cdr:txBody>
    </cdr:sp>
  </cdr:relSizeAnchor>
  <cdr:relSizeAnchor xmlns:cdr="http://schemas.openxmlformats.org/drawingml/2006/chartDrawing">
    <cdr:from>
      <cdr:x>0.70469</cdr:x>
      <cdr:y>0.7072</cdr:y>
    </cdr:from>
    <cdr:to>
      <cdr:x>0.76879</cdr:x>
      <cdr:y>0.76336</cdr:y>
    </cdr:to>
    <cdr:sp macro="" textlink="">
      <cdr:nvSpPr>
        <cdr:cNvPr id="27" name="Textfeld 2"/>
        <cdr:cNvSpPr txBox="1"/>
      </cdr:nvSpPr>
      <cdr:spPr>
        <a:xfrm xmlns:a="http://schemas.openxmlformats.org/drawingml/2006/main">
          <a:off x="5060951" y="2898776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900" b="1"/>
            <a:t>0.925</a:t>
          </a:r>
        </a:p>
      </cdr:txBody>
    </cdr:sp>
  </cdr:relSizeAnchor>
  <cdr:relSizeAnchor xmlns:cdr="http://schemas.openxmlformats.org/drawingml/2006/chartDrawing">
    <cdr:from>
      <cdr:x>0.70557</cdr:x>
      <cdr:y>0.66693</cdr:y>
    </cdr:from>
    <cdr:to>
      <cdr:x>0.76967</cdr:x>
      <cdr:y>0.72308</cdr:y>
    </cdr:to>
    <cdr:sp macro="" textlink="">
      <cdr:nvSpPr>
        <cdr:cNvPr id="28" name="Textfeld 1"/>
        <cdr:cNvSpPr txBox="1"/>
      </cdr:nvSpPr>
      <cdr:spPr>
        <a:xfrm xmlns:a="http://schemas.openxmlformats.org/drawingml/2006/main">
          <a:off x="5067300" y="2733676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0.906</a:t>
          </a:r>
        </a:p>
      </cdr:txBody>
    </cdr:sp>
  </cdr:relSizeAnchor>
  <cdr:relSizeAnchor xmlns:cdr="http://schemas.openxmlformats.org/drawingml/2006/chartDrawing">
    <cdr:from>
      <cdr:x>0.70778</cdr:x>
      <cdr:y>0.62239</cdr:y>
    </cdr:from>
    <cdr:to>
      <cdr:x>0.77188</cdr:x>
      <cdr:y>0.67854</cdr:y>
    </cdr:to>
    <cdr:sp macro="" textlink="">
      <cdr:nvSpPr>
        <cdr:cNvPr id="29" name="Textfeld 1"/>
        <cdr:cNvSpPr txBox="1"/>
      </cdr:nvSpPr>
      <cdr:spPr>
        <a:xfrm xmlns:a="http://schemas.openxmlformats.org/drawingml/2006/main">
          <a:off x="5083175" y="2551113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0.877</a:t>
          </a:r>
        </a:p>
      </cdr:txBody>
    </cdr:sp>
  </cdr:relSizeAnchor>
  <cdr:relSizeAnchor xmlns:cdr="http://schemas.openxmlformats.org/drawingml/2006/chartDrawing">
    <cdr:from>
      <cdr:x>0.48563</cdr:x>
      <cdr:y>0.19249</cdr:y>
    </cdr:from>
    <cdr:to>
      <cdr:x>0.54973</cdr:x>
      <cdr:y>0.24864</cdr:y>
    </cdr:to>
    <cdr:sp macro="" textlink="">
      <cdr:nvSpPr>
        <cdr:cNvPr id="30" name="Textfeld 1"/>
        <cdr:cNvSpPr txBox="1"/>
      </cdr:nvSpPr>
      <cdr:spPr>
        <a:xfrm xmlns:a="http://schemas.openxmlformats.org/drawingml/2006/main">
          <a:off x="3487737" y="788987"/>
          <a:ext cx="460375" cy="230188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>
              <a:solidFill>
                <a:sysClr val="windowText" lastClr="000000"/>
              </a:solidFill>
            </a:rPr>
            <a:t>0.419</a:t>
          </a:r>
        </a:p>
      </cdr:txBody>
    </cdr:sp>
  </cdr:relSizeAnchor>
  <cdr:relSizeAnchor xmlns:cdr="http://schemas.openxmlformats.org/drawingml/2006/chartDrawing">
    <cdr:from>
      <cdr:x>0.48563</cdr:x>
      <cdr:y>0.21822</cdr:y>
    </cdr:from>
    <cdr:to>
      <cdr:x>0.54973</cdr:x>
      <cdr:y>0.24875</cdr:y>
    </cdr:to>
    <cdr:sp macro="" textlink="">
      <cdr:nvSpPr>
        <cdr:cNvPr id="31" name="Textfeld 1"/>
        <cdr:cNvSpPr txBox="1"/>
      </cdr:nvSpPr>
      <cdr:spPr>
        <a:xfrm xmlns:a="http://schemas.openxmlformats.org/drawingml/2006/main">
          <a:off x="3497359" y="1520133"/>
          <a:ext cx="461628" cy="21262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>
              <a:solidFill>
                <a:sysClr val="windowText" lastClr="000000"/>
              </a:solidFill>
            </a:rPr>
            <a:t>0.427</a:t>
          </a:r>
        </a:p>
      </cdr:txBody>
    </cdr:sp>
  </cdr:relSizeAnchor>
  <cdr:relSizeAnchor xmlns:cdr="http://schemas.openxmlformats.org/drawingml/2006/chartDrawing">
    <cdr:from>
      <cdr:x>0.70999</cdr:x>
      <cdr:y>0.56429</cdr:y>
    </cdr:from>
    <cdr:to>
      <cdr:x>0.77409</cdr:x>
      <cdr:y>0.62045</cdr:y>
    </cdr:to>
    <cdr:sp macro="" textlink="">
      <cdr:nvSpPr>
        <cdr:cNvPr id="33" name="Textfeld 1"/>
        <cdr:cNvSpPr txBox="1"/>
      </cdr:nvSpPr>
      <cdr:spPr>
        <a:xfrm xmlns:a="http://schemas.openxmlformats.org/drawingml/2006/main">
          <a:off x="5099050" y="2312988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0.838</a:t>
          </a:r>
        </a:p>
      </cdr:txBody>
    </cdr:sp>
  </cdr:relSizeAnchor>
  <cdr:relSizeAnchor xmlns:cdr="http://schemas.openxmlformats.org/drawingml/2006/chartDrawing">
    <cdr:from>
      <cdr:x>0.70115</cdr:x>
      <cdr:y>0.32029</cdr:y>
    </cdr:from>
    <cdr:to>
      <cdr:x>0.76525</cdr:x>
      <cdr:y>0.37645</cdr:y>
    </cdr:to>
    <cdr:sp macro="" textlink="">
      <cdr:nvSpPr>
        <cdr:cNvPr id="34" name="Textfeld 1"/>
        <cdr:cNvSpPr txBox="1"/>
      </cdr:nvSpPr>
      <cdr:spPr>
        <a:xfrm xmlns:a="http://schemas.openxmlformats.org/drawingml/2006/main">
          <a:off x="5035550" y="1312862"/>
          <a:ext cx="460375" cy="2301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/>
            <a:t>0.730</a:t>
          </a:r>
        </a:p>
      </cdr:txBody>
    </cdr:sp>
  </cdr:relSizeAnchor>
  <cdr:relSizeAnchor xmlns:cdr="http://schemas.openxmlformats.org/drawingml/2006/chartDrawing">
    <cdr:from>
      <cdr:x>0.26173</cdr:x>
      <cdr:y>0.26406</cdr:y>
    </cdr:from>
    <cdr:to>
      <cdr:x>0.32583</cdr:x>
      <cdr:y>0.29826</cdr:y>
    </cdr:to>
    <cdr:sp macro="" textlink="">
      <cdr:nvSpPr>
        <cdr:cNvPr id="36" name="Textfeld 1"/>
        <cdr:cNvSpPr txBox="1"/>
      </cdr:nvSpPr>
      <cdr:spPr>
        <a:xfrm xmlns:a="http://schemas.openxmlformats.org/drawingml/2006/main">
          <a:off x="1884608" y="1857709"/>
          <a:ext cx="461565" cy="240561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noFill/>
        </a:ln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>
              <a:solidFill>
                <a:sysClr val="windowText" lastClr="000000"/>
              </a:solidFill>
            </a:rPr>
            <a:t>0.293</a:t>
          </a:r>
        </a:p>
      </cdr:txBody>
    </cdr:sp>
  </cdr:relSizeAnchor>
  <cdr:relSizeAnchor xmlns:cdr="http://schemas.openxmlformats.org/drawingml/2006/chartDrawing">
    <cdr:from>
      <cdr:x>0.59697</cdr:x>
      <cdr:y>0.24678</cdr:y>
    </cdr:from>
    <cdr:to>
      <cdr:x>0.66107</cdr:x>
      <cdr:y>0.30293</cdr:y>
    </cdr:to>
    <cdr:sp macro="" textlink="">
      <cdr:nvSpPr>
        <cdr:cNvPr id="37" name="Textfeld 1"/>
        <cdr:cNvSpPr txBox="1"/>
      </cdr:nvSpPr>
      <cdr:spPr>
        <a:xfrm xmlns:a="http://schemas.openxmlformats.org/drawingml/2006/main">
          <a:off x="4299218" y="1719023"/>
          <a:ext cx="461629" cy="391138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>
          <a:noFill/>
        </a:ln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>
              <a:solidFill>
                <a:sysClr val="windowText" lastClr="000000"/>
              </a:solidFill>
            </a:rPr>
            <a:t>0.557</a:t>
          </a:r>
        </a:p>
      </cdr:txBody>
    </cdr:sp>
  </cdr:relSizeAnchor>
  <cdr:relSizeAnchor xmlns:cdr="http://schemas.openxmlformats.org/drawingml/2006/chartDrawing">
    <cdr:from>
      <cdr:x>0.6987</cdr:x>
      <cdr:y>0.371</cdr:y>
    </cdr:from>
    <cdr:to>
      <cdr:x>0.7628</cdr:x>
      <cdr:y>0.42716</cdr:y>
    </cdr:to>
    <cdr:sp macro="" textlink="">
      <cdr:nvSpPr>
        <cdr:cNvPr id="39" name="Textfeld 1"/>
        <cdr:cNvSpPr txBox="1"/>
      </cdr:nvSpPr>
      <cdr:spPr>
        <a:xfrm xmlns:a="http://schemas.openxmlformats.org/drawingml/2006/main">
          <a:off x="5031800" y="2584370"/>
          <a:ext cx="461628" cy="39120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>
              <a:solidFill>
                <a:sysClr val="windowText" lastClr="000000"/>
              </a:solidFill>
            </a:rPr>
            <a:t>0.754</a:t>
          </a:r>
        </a:p>
      </cdr:txBody>
    </cdr:sp>
  </cdr:relSizeAnchor>
  <cdr:relSizeAnchor xmlns:cdr="http://schemas.openxmlformats.org/drawingml/2006/chartDrawing">
    <cdr:from>
      <cdr:x>0.26127</cdr:x>
      <cdr:y>0.21766</cdr:y>
    </cdr:from>
    <cdr:to>
      <cdr:x>0.32537</cdr:x>
      <cdr:y>0.25046</cdr:y>
    </cdr:to>
    <cdr:sp macro="" textlink="">
      <cdr:nvSpPr>
        <cdr:cNvPr id="40" name="Textfeld 1"/>
        <cdr:cNvSpPr txBox="1"/>
      </cdr:nvSpPr>
      <cdr:spPr>
        <a:xfrm xmlns:a="http://schemas.openxmlformats.org/drawingml/2006/main">
          <a:off x="1881330" y="1531262"/>
          <a:ext cx="461565" cy="2307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900" b="1">
              <a:solidFill>
                <a:sysClr val="windowText" lastClr="000000"/>
              </a:solidFill>
            </a:rPr>
            <a:t>0.166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C5367-19E9-454A-9365-19098CB62A6D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939925" y="744538"/>
            <a:ext cx="27892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FF633-3FFE-4B60-A393-09550916090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970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28.07.2021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U:\Projects\CDLabor\Humidity Paraffin\FIP\Tiss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2610365"/>
            <a:ext cx="5257799" cy="397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Legende mit Linie 2 (Markierungsleiste) 3"/>
          <p:cNvSpPr/>
          <p:nvPr/>
        </p:nvSpPr>
        <p:spPr>
          <a:xfrm>
            <a:off x="205591" y="3086100"/>
            <a:ext cx="564821" cy="229743"/>
          </a:xfrm>
          <a:prstGeom prst="accentCallout2">
            <a:avLst>
              <a:gd name="adj1" fmla="val 42010"/>
              <a:gd name="adj2" fmla="val 106779"/>
              <a:gd name="adj3" fmla="val 42010"/>
              <a:gd name="adj4" fmla="val 147328"/>
              <a:gd name="adj5" fmla="val 182281"/>
              <a:gd name="adj6" fmla="val 234016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900" b="1" dirty="0"/>
              <a:t>Air</a:t>
            </a:r>
            <a:endParaRPr lang="en-GB" sz="900" b="1" dirty="0"/>
          </a:p>
        </p:txBody>
      </p:sp>
      <p:sp>
        <p:nvSpPr>
          <p:cNvPr id="6" name="Legende mit Linie 2 (Markierungsleiste) 5"/>
          <p:cNvSpPr/>
          <p:nvPr/>
        </p:nvSpPr>
        <p:spPr>
          <a:xfrm>
            <a:off x="205591" y="2314629"/>
            <a:ext cx="1567225" cy="347025"/>
          </a:xfrm>
          <a:prstGeom prst="accentCallout2">
            <a:avLst>
              <a:gd name="adj1" fmla="val 110788"/>
              <a:gd name="adj2" fmla="val 98084"/>
              <a:gd name="adj3" fmla="val 174913"/>
              <a:gd name="adj4" fmla="val 90195"/>
              <a:gd name="adj5" fmla="val 413407"/>
              <a:gd name="adj6" fmla="val 97950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900" b="1" dirty="0" err="1"/>
              <a:t>Adsorbed</a:t>
            </a:r>
            <a:r>
              <a:rPr lang="de-DE" sz="900" b="1" dirty="0"/>
              <a:t> </a:t>
            </a:r>
            <a:r>
              <a:rPr lang="de-DE" sz="900" b="1" dirty="0" err="1"/>
              <a:t>to</a:t>
            </a:r>
            <a:r>
              <a:rPr lang="de-DE" sz="900" b="1" dirty="0"/>
              <a:t> </a:t>
            </a:r>
            <a:r>
              <a:rPr lang="de-DE" sz="900" b="1" dirty="0" err="1"/>
              <a:t>outer</a:t>
            </a:r>
            <a:r>
              <a:rPr lang="de-DE" sz="900" b="1" dirty="0"/>
              <a:t> </a:t>
            </a:r>
            <a:r>
              <a:rPr lang="de-DE" sz="900" b="1" dirty="0" err="1"/>
              <a:t>surface</a:t>
            </a:r>
            <a:endParaRPr lang="en-GB" sz="900" b="1" dirty="0"/>
          </a:p>
        </p:txBody>
      </p:sp>
      <p:sp>
        <p:nvSpPr>
          <p:cNvPr id="7" name="Legende mit Linie 2 (Markierungsleiste) 6"/>
          <p:cNvSpPr/>
          <p:nvPr/>
        </p:nvSpPr>
        <p:spPr>
          <a:xfrm>
            <a:off x="2228851" y="2610365"/>
            <a:ext cx="1592036" cy="347025"/>
          </a:xfrm>
          <a:prstGeom prst="accentCallout2">
            <a:avLst>
              <a:gd name="adj1" fmla="val 110787"/>
              <a:gd name="adj2" fmla="val 3114"/>
              <a:gd name="adj3" fmla="val 326338"/>
              <a:gd name="adj4" fmla="val 23061"/>
              <a:gd name="adj5" fmla="val 645940"/>
              <a:gd name="adj6" fmla="val 10517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900" b="1" dirty="0" err="1"/>
              <a:t>Adsorbed</a:t>
            </a:r>
            <a:r>
              <a:rPr lang="de-DE" sz="900" b="1" dirty="0"/>
              <a:t> </a:t>
            </a:r>
            <a:r>
              <a:rPr lang="de-DE" sz="900" b="1" dirty="0" err="1"/>
              <a:t>to</a:t>
            </a:r>
            <a:r>
              <a:rPr lang="de-DE" sz="900" b="1" dirty="0"/>
              <a:t> </a:t>
            </a:r>
            <a:r>
              <a:rPr lang="de-DE" sz="900" b="1" dirty="0" err="1"/>
              <a:t>inner</a:t>
            </a:r>
            <a:r>
              <a:rPr lang="de-DE" sz="900" b="1" dirty="0"/>
              <a:t> </a:t>
            </a:r>
            <a:r>
              <a:rPr lang="de-DE" sz="900" b="1" dirty="0" err="1"/>
              <a:t>surface</a:t>
            </a:r>
            <a:endParaRPr lang="en-GB" sz="900" b="1" dirty="0"/>
          </a:p>
        </p:txBody>
      </p:sp>
      <p:sp>
        <p:nvSpPr>
          <p:cNvPr id="10" name="Legende mit Linie 2 (Markierungsleiste) 9"/>
          <p:cNvSpPr/>
          <p:nvPr/>
        </p:nvSpPr>
        <p:spPr>
          <a:xfrm>
            <a:off x="2694214" y="3315843"/>
            <a:ext cx="1477736" cy="347025"/>
          </a:xfrm>
          <a:prstGeom prst="accentCallout2">
            <a:avLst>
              <a:gd name="adj1" fmla="val 124332"/>
              <a:gd name="adj2" fmla="val 814"/>
              <a:gd name="adj3" fmla="val 251908"/>
              <a:gd name="adj4" fmla="val 45478"/>
              <a:gd name="adj5" fmla="val 508536"/>
              <a:gd name="adj6" fmla="val 35908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900" b="1" dirty="0" err="1"/>
              <a:t>Expelled</a:t>
            </a:r>
            <a:r>
              <a:rPr lang="de-DE" sz="900" b="1" dirty="0"/>
              <a:t> </a:t>
            </a:r>
            <a:r>
              <a:rPr lang="de-DE" sz="900" b="1" dirty="0" err="1"/>
              <a:t>from</a:t>
            </a:r>
            <a:r>
              <a:rPr lang="de-DE" sz="900" b="1" dirty="0"/>
              <a:t> </a:t>
            </a:r>
            <a:r>
              <a:rPr lang="de-DE" sz="900" b="1" dirty="0" err="1"/>
              <a:t>inner</a:t>
            </a:r>
            <a:r>
              <a:rPr lang="de-DE" sz="900" b="1" dirty="0"/>
              <a:t> </a:t>
            </a:r>
            <a:r>
              <a:rPr lang="de-DE" sz="900" b="1" dirty="0" err="1"/>
              <a:t>surface</a:t>
            </a:r>
            <a:endParaRPr lang="en-GB" sz="900" b="1" dirty="0"/>
          </a:p>
        </p:txBody>
      </p:sp>
      <p:sp>
        <p:nvSpPr>
          <p:cNvPr id="11" name="Legende mit Linie 2 (Markierungsleiste) 10"/>
          <p:cNvSpPr/>
          <p:nvPr/>
        </p:nvSpPr>
        <p:spPr>
          <a:xfrm>
            <a:off x="4629151" y="3605921"/>
            <a:ext cx="1477736" cy="347025"/>
          </a:xfrm>
          <a:prstGeom prst="accentCallout2">
            <a:avLst>
              <a:gd name="adj1" fmla="val 115183"/>
              <a:gd name="adj2" fmla="val 50231"/>
              <a:gd name="adj3" fmla="val 223676"/>
              <a:gd name="adj4" fmla="val 29205"/>
              <a:gd name="adj5" fmla="val 416141"/>
              <a:gd name="adj6" fmla="val -5679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900" b="1" dirty="0"/>
              <a:t>Hydrogen-</a:t>
            </a:r>
            <a:r>
              <a:rPr lang="de-DE" sz="900" b="1" dirty="0" err="1"/>
              <a:t>bonded</a:t>
            </a:r>
            <a:r>
              <a:rPr lang="de-DE" sz="900" b="1" dirty="0"/>
              <a:t> </a:t>
            </a:r>
            <a:r>
              <a:rPr lang="de-DE" sz="900" b="1" dirty="0" err="1"/>
              <a:t>water</a:t>
            </a:r>
            <a:endParaRPr lang="en-GB" sz="900" b="1" dirty="0"/>
          </a:p>
        </p:txBody>
      </p:sp>
      <p:sp>
        <p:nvSpPr>
          <p:cNvPr id="3" name="Bogen 2"/>
          <p:cNvSpPr/>
          <p:nvPr/>
        </p:nvSpPr>
        <p:spPr>
          <a:xfrm rot="11139198">
            <a:off x="2676087" y="4674871"/>
            <a:ext cx="4275016" cy="1215551"/>
          </a:xfrm>
          <a:prstGeom prst="arc">
            <a:avLst>
              <a:gd name="adj1" fmla="val 13047653"/>
              <a:gd name="adj2" fmla="val 21354521"/>
            </a:avLst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350"/>
          </a:p>
        </p:txBody>
      </p:sp>
      <p:sp>
        <p:nvSpPr>
          <p:cNvPr id="12" name="Bogen 11"/>
          <p:cNvSpPr/>
          <p:nvPr/>
        </p:nvSpPr>
        <p:spPr>
          <a:xfrm rot="11107103">
            <a:off x="3662636" y="5292913"/>
            <a:ext cx="4275016" cy="645945"/>
          </a:xfrm>
          <a:prstGeom prst="arc">
            <a:avLst>
              <a:gd name="adj1" fmla="val 17417670"/>
              <a:gd name="adj2" fmla="val 21185879"/>
            </a:avLst>
          </a:prstGeom>
          <a:ln w="19050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350"/>
          </a:p>
        </p:txBody>
      </p:sp>
      <p:sp>
        <p:nvSpPr>
          <p:cNvPr id="5" name="Freihandform 4"/>
          <p:cNvSpPr/>
          <p:nvPr/>
        </p:nvSpPr>
        <p:spPr>
          <a:xfrm>
            <a:off x="4228723" y="5094302"/>
            <a:ext cx="958094" cy="789207"/>
          </a:xfrm>
          <a:custGeom>
            <a:avLst/>
            <a:gdLst>
              <a:gd name="connsiteX0" fmla="*/ 12610 w 1276956"/>
              <a:gd name="connsiteY0" fmla="*/ 854164 h 1121837"/>
              <a:gd name="connsiteX1" fmla="*/ 87673 w 1276956"/>
              <a:gd name="connsiteY1" fmla="*/ 751806 h 1121837"/>
              <a:gd name="connsiteX2" fmla="*/ 224150 w 1276956"/>
              <a:gd name="connsiteY2" fmla="*/ 69418 h 1121837"/>
              <a:gd name="connsiteX3" fmla="*/ 285565 w 1276956"/>
              <a:gd name="connsiteY3" fmla="*/ 42122 h 1121837"/>
              <a:gd name="connsiteX4" fmla="*/ 408395 w 1276956"/>
              <a:gd name="connsiteY4" fmla="*/ 240015 h 1121837"/>
              <a:gd name="connsiteX5" fmla="*/ 640407 w 1276956"/>
              <a:gd name="connsiteY5" fmla="*/ 669919 h 1121837"/>
              <a:gd name="connsiteX6" fmla="*/ 920186 w 1276956"/>
              <a:gd name="connsiteY6" fmla="*/ 929227 h 1121837"/>
              <a:gd name="connsiteX7" fmla="*/ 1152198 w 1276956"/>
              <a:gd name="connsiteY7" fmla="*/ 1072528 h 1121837"/>
              <a:gd name="connsiteX8" fmla="*/ 1254556 w 1276956"/>
              <a:gd name="connsiteY8" fmla="*/ 1120295 h 1121837"/>
              <a:gd name="connsiteX9" fmla="*/ 722294 w 1276956"/>
              <a:gd name="connsiteY9" fmla="*/ 1024761 h 1121837"/>
              <a:gd name="connsiteX10" fmla="*/ 353804 w 1276956"/>
              <a:gd name="connsiteY10" fmla="*/ 956522 h 1121837"/>
              <a:gd name="connsiteX11" fmla="*/ 12610 w 1276956"/>
              <a:gd name="connsiteY11" fmla="*/ 854164 h 1121837"/>
              <a:gd name="connsiteX0" fmla="*/ 12610 w 1276956"/>
              <a:gd name="connsiteY0" fmla="*/ 841045 h 1108718"/>
              <a:gd name="connsiteX1" fmla="*/ 87673 w 1276956"/>
              <a:gd name="connsiteY1" fmla="*/ 738687 h 1108718"/>
              <a:gd name="connsiteX2" fmla="*/ 224150 w 1276956"/>
              <a:gd name="connsiteY2" fmla="*/ 56299 h 1108718"/>
              <a:gd name="connsiteX3" fmla="*/ 324568 w 1276956"/>
              <a:gd name="connsiteY3" fmla="*/ 59338 h 1108718"/>
              <a:gd name="connsiteX4" fmla="*/ 408395 w 1276956"/>
              <a:gd name="connsiteY4" fmla="*/ 226896 h 1108718"/>
              <a:gd name="connsiteX5" fmla="*/ 640407 w 1276956"/>
              <a:gd name="connsiteY5" fmla="*/ 656800 h 1108718"/>
              <a:gd name="connsiteX6" fmla="*/ 920186 w 1276956"/>
              <a:gd name="connsiteY6" fmla="*/ 916108 h 1108718"/>
              <a:gd name="connsiteX7" fmla="*/ 1152198 w 1276956"/>
              <a:gd name="connsiteY7" fmla="*/ 1059409 h 1108718"/>
              <a:gd name="connsiteX8" fmla="*/ 1254556 w 1276956"/>
              <a:gd name="connsiteY8" fmla="*/ 1107176 h 1108718"/>
              <a:gd name="connsiteX9" fmla="*/ 722294 w 1276956"/>
              <a:gd name="connsiteY9" fmla="*/ 1011642 h 1108718"/>
              <a:gd name="connsiteX10" fmla="*/ 353804 w 1276956"/>
              <a:gd name="connsiteY10" fmla="*/ 943403 h 1108718"/>
              <a:gd name="connsiteX11" fmla="*/ 12610 w 1276956"/>
              <a:gd name="connsiteY11" fmla="*/ 841045 h 1108718"/>
              <a:gd name="connsiteX0" fmla="*/ 12750 w 1277096"/>
              <a:gd name="connsiteY0" fmla="*/ 828731 h 1096404"/>
              <a:gd name="connsiteX1" fmla="*/ 87813 w 1277096"/>
              <a:gd name="connsiteY1" fmla="*/ 726373 h 1096404"/>
              <a:gd name="connsiteX2" fmla="*/ 232958 w 1277096"/>
              <a:gd name="connsiteY2" fmla="*/ 61319 h 1096404"/>
              <a:gd name="connsiteX3" fmla="*/ 324708 w 1277096"/>
              <a:gd name="connsiteY3" fmla="*/ 47024 h 1096404"/>
              <a:gd name="connsiteX4" fmla="*/ 408535 w 1277096"/>
              <a:gd name="connsiteY4" fmla="*/ 214582 h 1096404"/>
              <a:gd name="connsiteX5" fmla="*/ 640547 w 1277096"/>
              <a:gd name="connsiteY5" fmla="*/ 644486 h 1096404"/>
              <a:gd name="connsiteX6" fmla="*/ 920326 w 1277096"/>
              <a:gd name="connsiteY6" fmla="*/ 903794 h 1096404"/>
              <a:gd name="connsiteX7" fmla="*/ 1152338 w 1277096"/>
              <a:gd name="connsiteY7" fmla="*/ 1047095 h 1096404"/>
              <a:gd name="connsiteX8" fmla="*/ 1254696 w 1277096"/>
              <a:gd name="connsiteY8" fmla="*/ 1094862 h 1096404"/>
              <a:gd name="connsiteX9" fmla="*/ 722434 w 1277096"/>
              <a:gd name="connsiteY9" fmla="*/ 999328 h 1096404"/>
              <a:gd name="connsiteX10" fmla="*/ 353944 w 1277096"/>
              <a:gd name="connsiteY10" fmla="*/ 931089 h 1096404"/>
              <a:gd name="connsiteX11" fmla="*/ 12750 w 1277096"/>
              <a:gd name="connsiteY11" fmla="*/ 828731 h 1096404"/>
              <a:gd name="connsiteX0" fmla="*/ 12750 w 1277096"/>
              <a:gd name="connsiteY0" fmla="*/ 796606 h 1064279"/>
              <a:gd name="connsiteX1" fmla="*/ 87813 w 1277096"/>
              <a:gd name="connsiteY1" fmla="*/ 694248 h 1064279"/>
              <a:gd name="connsiteX2" fmla="*/ 232958 w 1277096"/>
              <a:gd name="connsiteY2" fmla="*/ 29194 h 1064279"/>
              <a:gd name="connsiteX3" fmla="*/ 324708 w 1277096"/>
              <a:gd name="connsiteY3" fmla="*/ 14899 h 1064279"/>
              <a:gd name="connsiteX4" fmla="*/ 408535 w 1277096"/>
              <a:gd name="connsiteY4" fmla="*/ 182457 h 1064279"/>
              <a:gd name="connsiteX5" fmla="*/ 640547 w 1277096"/>
              <a:gd name="connsiteY5" fmla="*/ 612361 h 1064279"/>
              <a:gd name="connsiteX6" fmla="*/ 920326 w 1277096"/>
              <a:gd name="connsiteY6" fmla="*/ 871669 h 1064279"/>
              <a:gd name="connsiteX7" fmla="*/ 1152338 w 1277096"/>
              <a:gd name="connsiteY7" fmla="*/ 1014970 h 1064279"/>
              <a:gd name="connsiteX8" fmla="*/ 1254696 w 1277096"/>
              <a:gd name="connsiteY8" fmla="*/ 1062737 h 1064279"/>
              <a:gd name="connsiteX9" fmla="*/ 722434 w 1277096"/>
              <a:gd name="connsiteY9" fmla="*/ 967203 h 1064279"/>
              <a:gd name="connsiteX10" fmla="*/ 353944 w 1277096"/>
              <a:gd name="connsiteY10" fmla="*/ 898964 h 1064279"/>
              <a:gd name="connsiteX11" fmla="*/ 12750 w 1277096"/>
              <a:gd name="connsiteY11" fmla="*/ 796606 h 1064279"/>
              <a:gd name="connsiteX0" fmla="*/ 12750 w 1277096"/>
              <a:gd name="connsiteY0" fmla="*/ 794319 h 1061992"/>
              <a:gd name="connsiteX1" fmla="*/ 87813 w 1277096"/>
              <a:gd name="connsiteY1" fmla="*/ 691961 h 1061992"/>
              <a:gd name="connsiteX2" fmla="*/ 232958 w 1277096"/>
              <a:gd name="connsiteY2" fmla="*/ 26907 h 1061992"/>
              <a:gd name="connsiteX3" fmla="*/ 324708 w 1277096"/>
              <a:gd name="connsiteY3" fmla="*/ 12612 h 1061992"/>
              <a:gd name="connsiteX4" fmla="*/ 408535 w 1277096"/>
              <a:gd name="connsiteY4" fmla="*/ 180170 h 1061992"/>
              <a:gd name="connsiteX5" fmla="*/ 640547 w 1277096"/>
              <a:gd name="connsiteY5" fmla="*/ 610074 h 1061992"/>
              <a:gd name="connsiteX6" fmla="*/ 920326 w 1277096"/>
              <a:gd name="connsiteY6" fmla="*/ 869382 h 1061992"/>
              <a:gd name="connsiteX7" fmla="*/ 1152338 w 1277096"/>
              <a:gd name="connsiteY7" fmla="*/ 1012683 h 1061992"/>
              <a:gd name="connsiteX8" fmla="*/ 1254696 w 1277096"/>
              <a:gd name="connsiteY8" fmla="*/ 1060450 h 1061992"/>
              <a:gd name="connsiteX9" fmla="*/ 722434 w 1277096"/>
              <a:gd name="connsiteY9" fmla="*/ 964916 h 1061992"/>
              <a:gd name="connsiteX10" fmla="*/ 353944 w 1277096"/>
              <a:gd name="connsiteY10" fmla="*/ 896677 h 1061992"/>
              <a:gd name="connsiteX11" fmla="*/ 12750 w 1277096"/>
              <a:gd name="connsiteY11" fmla="*/ 794319 h 1061992"/>
              <a:gd name="connsiteX0" fmla="*/ 12750 w 1277096"/>
              <a:gd name="connsiteY0" fmla="*/ 820080 h 1087753"/>
              <a:gd name="connsiteX1" fmla="*/ 87813 w 1277096"/>
              <a:gd name="connsiteY1" fmla="*/ 717722 h 1087753"/>
              <a:gd name="connsiteX2" fmla="*/ 232958 w 1277096"/>
              <a:gd name="connsiteY2" fmla="*/ 52668 h 1087753"/>
              <a:gd name="connsiteX3" fmla="*/ 320374 w 1277096"/>
              <a:gd name="connsiteY3" fmla="*/ 60041 h 1087753"/>
              <a:gd name="connsiteX4" fmla="*/ 408535 w 1277096"/>
              <a:gd name="connsiteY4" fmla="*/ 205931 h 1087753"/>
              <a:gd name="connsiteX5" fmla="*/ 640547 w 1277096"/>
              <a:gd name="connsiteY5" fmla="*/ 635835 h 1087753"/>
              <a:gd name="connsiteX6" fmla="*/ 920326 w 1277096"/>
              <a:gd name="connsiteY6" fmla="*/ 895143 h 1087753"/>
              <a:gd name="connsiteX7" fmla="*/ 1152338 w 1277096"/>
              <a:gd name="connsiteY7" fmla="*/ 1038444 h 1087753"/>
              <a:gd name="connsiteX8" fmla="*/ 1254696 w 1277096"/>
              <a:gd name="connsiteY8" fmla="*/ 1086211 h 1087753"/>
              <a:gd name="connsiteX9" fmla="*/ 722434 w 1277096"/>
              <a:gd name="connsiteY9" fmla="*/ 990677 h 1087753"/>
              <a:gd name="connsiteX10" fmla="*/ 353944 w 1277096"/>
              <a:gd name="connsiteY10" fmla="*/ 922438 h 1087753"/>
              <a:gd name="connsiteX11" fmla="*/ 12750 w 1277096"/>
              <a:gd name="connsiteY11" fmla="*/ 820080 h 1087753"/>
              <a:gd name="connsiteX0" fmla="*/ 13113 w 1277459"/>
              <a:gd name="connsiteY0" fmla="*/ 810549 h 1078222"/>
              <a:gd name="connsiteX1" fmla="*/ 88176 w 1277459"/>
              <a:gd name="connsiteY1" fmla="*/ 708191 h 1078222"/>
              <a:gd name="connsiteX2" fmla="*/ 254989 w 1277459"/>
              <a:gd name="connsiteY2" fmla="*/ 56138 h 1078222"/>
              <a:gd name="connsiteX3" fmla="*/ 320737 w 1277459"/>
              <a:gd name="connsiteY3" fmla="*/ 50510 h 1078222"/>
              <a:gd name="connsiteX4" fmla="*/ 408898 w 1277459"/>
              <a:gd name="connsiteY4" fmla="*/ 196400 h 1078222"/>
              <a:gd name="connsiteX5" fmla="*/ 640910 w 1277459"/>
              <a:gd name="connsiteY5" fmla="*/ 626304 h 1078222"/>
              <a:gd name="connsiteX6" fmla="*/ 920689 w 1277459"/>
              <a:gd name="connsiteY6" fmla="*/ 885612 h 1078222"/>
              <a:gd name="connsiteX7" fmla="*/ 1152701 w 1277459"/>
              <a:gd name="connsiteY7" fmla="*/ 1028913 h 1078222"/>
              <a:gd name="connsiteX8" fmla="*/ 1255059 w 1277459"/>
              <a:gd name="connsiteY8" fmla="*/ 1076680 h 1078222"/>
              <a:gd name="connsiteX9" fmla="*/ 722797 w 1277459"/>
              <a:gd name="connsiteY9" fmla="*/ 981146 h 1078222"/>
              <a:gd name="connsiteX10" fmla="*/ 354307 w 1277459"/>
              <a:gd name="connsiteY10" fmla="*/ 912907 h 1078222"/>
              <a:gd name="connsiteX11" fmla="*/ 13113 w 1277459"/>
              <a:gd name="connsiteY11" fmla="*/ 810549 h 1078222"/>
              <a:gd name="connsiteX0" fmla="*/ 13113 w 1277459"/>
              <a:gd name="connsiteY0" fmla="*/ 804880 h 1072553"/>
              <a:gd name="connsiteX1" fmla="*/ 88176 w 1277459"/>
              <a:gd name="connsiteY1" fmla="*/ 702522 h 1072553"/>
              <a:gd name="connsiteX2" fmla="*/ 254989 w 1277459"/>
              <a:gd name="connsiteY2" fmla="*/ 50469 h 1072553"/>
              <a:gd name="connsiteX3" fmla="*/ 320737 w 1277459"/>
              <a:gd name="connsiteY3" fmla="*/ 44841 h 1072553"/>
              <a:gd name="connsiteX4" fmla="*/ 408898 w 1277459"/>
              <a:gd name="connsiteY4" fmla="*/ 190731 h 1072553"/>
              <a:gd name="connsiteX5" fmla="*/ 640910 w 1277459"/>
              <a:gd name="connsiteY5" fmla="*/ 620635 h 1072553"/>
              <a:gd name="connsiteX6" fmla="*/ 920689 w 1277459"/>
              <a:gd name="connsiteY6" fmla="*/ 879943 h 1072553"/>
              <a:gd name="connsiteX7" fmla="*/ 1152701 w 1277459"/>
              <a:gd name="connsiteY7" fmla="*/ 1023244 h 1072553"/>
              <a:gd name="connsiteX8" fmla="*/ 1255059 w 1277459"/>
              <a:gd name="connsiteY8" fmla="*/ 1071011 h 1072553"/>
              <a:gd name="connsiteX9" fmla="*/ 722797 w 1277459"/>
              <a:gd name="connsiteY9" fmla="*/ 975477 h 1072553"/>
              <a:gd name="connsiteX10" fmla="*/ 354307 w 1277459"/>
              <a:gd name="connsiteY10" fmla="*/ 907238 h 1072553"/>
              <a:gd name="connsiteX11" fmla="*/ 13113 w 1277459"/>
              <a:gd name="connsiteY11" fmla="*/ 804880 h 1072553"/>
              <a:gd name="connsiteX0" fmla="*/ 13113 w 1277459"/>
              <a:gd name="connsiteY0" fmla="*/ 784603 h 1052276"/>
              <a:gd name="connsiteX1" fmla="*/ 88176 w 1277459"/>
              <a:gd name="connsiteY1" fmla="*/ 682245 h 1052276"/>
              <a:gd name="connsiteX2" fmla="*/ 254989 w 1277459"/>
              <a:gd name="connsiteY2" fmla="*/ 30192 h 1052276"/>
              <a:gd name="connsiteX3" fmla="*/ 320737 w 1277459"/>
              <a:gd name="connsiteY3" fmla="*/ 24564 h 1052276"/>
              <a:gd name="connsiteX4" fmla="*/ 408898 w 1277459"/>
              <a:gd name="connsiteY4" fmla="*/ 170454 h 1052276"/>
              <a:gd name="connsiteX5" fmla="*/ 640910 w 1277459"/>
              <a:gd name="connsiteY5" fmla="*/ 600358 h 1052276"/>
              <a:gd name="connsiteX6" fmla="*/ 920689 w 1277459"/>
              <a:gd name="connsiteY6" fmla="*/ 859666 h 1052276"/>
              <a:gd name="connsiteX7" fmla="*/ 1152701 w 1277459"/>
              <a:gd name="connsiteY7" fmla="*/ 1002967 h 1052276"/>
              <a:gd name="connsiteX8" fmla="*/ 1255059 w 1277459"/>
              <a:gd name="connsiteY8" fmla="*/ 1050734 h 1052276"/>
              <a:gd name="connsiteX9" fmla="*/ 722797 w 1277459"/>
              <a:gd name="connsiteY9" fmla="*/ 955200 h 1052276"/>
              <a:gd name="connsiteX10" fmla="*/ 354307 w 1277459"/>
              <a:gd name="connsiteY10" fmla="*/ 886961 h 1052276"/>
              <a:gd name="connsiteX11" fmla="*/ 13113 w 1277459"/>
              <a:gd name="connsiteY11" fmla="*/ 784603 h 1052276"/>
              <a:gd name="connsiteX0" fmla="*/ 13113 w 1277459"/>
              <a:gd name="connsiteY0" fmla="*/ 784603 h 1052276"/>
              <a:gd name="connsiteX1" fmla="*/ 88176 w 1277459"/>
              <a:gd name="connsiteY1" fmla="*/ 682245 h 1052276"/>
              <a:gd name="connsiteX2" fmla="*/ 254989 w 1277459"/>
              <a:gd name="connsiteY2" fmla="*/ 30192 h 1052276"/>
              <a:gd name="connsiteX3" fmla="*/ 320737 w 1277459"/>
              <a:gd name="connsiteY3" fmla="*/ 24564 h 1052276"/>
              <a:gd name="connsiteX4" fmla="*/ 408898 w 1277459"/>
              <a:gd name="connsiteY4" fmla="*/ 170454 h 1052276"/>
              <a:gd name="connsiteX5" fmla="*/ 640910 w 1277459"/>
              <a:gd name="connsiteY5" fmla="*/ 600358 h 1052276"/>
              <a:gd name="connsiteX6" fmla="*/ 920689 w 1277459"/>
              <a:gd name="connsiteY6" fmla="*/ 859666 h 1052276"/>
              <a:gd name="connsiteX7" fmla="*/ 1152701 w 1277459"/>
              <a:gd name="connsiteY7" fmla="*/ 1002967 h 1052276"/>
              <a:gd name="connsiteX8" fmla="*/ 1255059 w 1277459"/>
              <a:gd name="connsiteY8" fmla="*/ 1050734 h 1052276"/>
              <a:gd name="connsiteX9" fmla="*/ 722797 w 1277459"/>
              <a:gd name="connsiteY9" fmla="*/ 955200 h 1052276"/>
              <a:gd name="connsiteX10" fmla="*/ 354307 w 1277459"/>
              <a:gd name="connsiteY10" fmla="*/ 886961 h 1052276"/>
              <a:gd name="connsiteX11" fmla="*/ 13113 w 1277459"/>
              <a:gd name="connsiteY11" fmla="*/ 784603 h 1052276"/>
              <a:gd name="connsiteX0" fmla="*/ 13113 w 1277459"/>
              <a:gd name="connsiteY0" fmla="*/ 784603 h 1052276"/>
              <a:gd name="connsiteX1" fmla="*/ 88176 w 1277459"/>
              <a:gd name="connsiteY1" fmla="*/ 682245 h 1052276"/>
              <a:gd name="connsiteX2" fmla="*/ 254989 w 1277459"/>
              <a:gd name="connsiteY2" fmla="*/ 30192 h 1052276"/>
              <a:gd name="connsiteX3" fmla="*/ 320737 w 1277459"/>
              <a:gd name="connsiteY3" fmla="*/ 24564 h 1052276"/>
              <a:gd name="connsiteX4" fmla="*/ 408898 w 1277459"/>
              <a:gd name="connsiteY4" fmla="*/ 170454 h 1052276"/>
              <a:gd name="connsiteX5" fmla="*/ 640910 w 1277459"/>
              <a:gd name="connsiteY5" fmla="*/ 600358 h 1052276"/>
              <a:gd name="connsiteX6" fmla="*/ 920689 w 1277459"/>
              <a:gd name="connsiteY6" fmla="*/ 859666 h 1052276"/>
              <a:gd name="connsiteX7" fmla="*/ 1152701 w 1277459"/>
              <a:gd name="connsiteY7" fmla="*/ 1002967 h 1052276"/>
              <a:gd name="connsiteX8" fmla="*/ 1255059 w 1277459"/>
              <a:gd name="connsiteY8" fmla="*/ 1050734 h 1052276"/>
              <a:gd name="connsiteX9" fmla="*/ 722797 w 1277459"/>
              <a:gd name="connsiteY9" fmla="*/ 955200 h 1052276"/>
              <a:gd name="connsiteX10" fmla="*/ 354307 w 1277459"/>
              <a:gd name="connsiteY10" fmla="*/ 886961 h 1052276"/>
              <a:gd name="connsiteX11" fmla="*/ 13113 w 1277459"/>
              <a:gd name="connsiteY11" fmla="*/ 784603 h 1052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77459" h="1052276">
                <a:moveTo>
                  <a:pt x="13113" y="784603"/>
                </a:moveTo>
                <a:cubicBezTo>
                  <a:pt x="-31242" y="750484"/>
                  <a:pt x="47863" y="807980"/>
                  <a:pt x="88176" y="682245"/>
                </a:cubicBezTo>
                <a:cubicBezTo>
                  <a:pt x="128489" y="556510"/>
                  <a:pt x="203229" y="79134"/>
                  <a:pt x="254989" y="30192"/>
                </a:cubicBezTo>
                <a:cubicBezTo>
                  <a:pt x="306749" y="-18750"/>
                  <a:pt x="295085" y="1187"/>
                  <a:pt x="320737" y="24564"/>
                </a:cubicBezTo>
                <a:cubicBezTo>
                  <a:pt x="346389" y="47941"/>
                  <a:pt x="355536" y="74488"/>
                  <a:pt x="408898" y="170454"/>
                </a:cubicBezTo>
                <a:cubicBezTo>
                  <a:pt x="462260" y="266420"/>
                  <a:pt x="594615" y="520158"/>
                  <a:pt x="640910" y="600358"/>
                </a:cubicBezTo>
                <a:cubicBezTo>
                  <a:pt x="687205" y="680558"/>
                  <a:pt x="835391" y="792565"/>
                  <a:pt x="920689" y="859666"/>
                </a:cubicBezTo>
                <a:cubicBezTo>
                  <a:pt x="1005987" y="926767"/>
                  <a:pt x="1096973" y="971122"/>
                  <a:pt x="1152701" y="1002967"/>
                </a:cubicBezTo>
                <a:cubicBezTo>
                  <a:pt x="1208429" y="1034812"/>
                  <a:pt x="1326709" y="1058695"/>
                  <a:pt x="1255059" y="1050734"/>
                </a:cubicBezTo>
                <a:cubicBezTo>
                  <a:pt x="1183409" y="1042773"/>
                  <a:pt x="722797" y="955200"/>
                  <a:pt x="722797" y="955200"/>
                </a:cubicBezTo>
                <a:cubicBezTo>
                  <a:pt x="572672" y="927904"/>
                  <a:pt x="470313" y="915394"/>
                  <a:pt x="354307" y="886961"/>
                </a:cubicBezTo>
                <a:cubicBezTo>
                  <a:pt x="238301" y="858528"/>
                  <a:pt x="57468" y="818722"/>
                  <a:pt x="13113" y="784603"/>
                </a:cubicBezTo>
                <a:close/>
              </a:path>
            </a:pathLst>
          </a:cu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350"/>
          </a:p>
        </p:txBody>
      </p:sp>
      <p:sp>
        <p:nvSpPr>
          <p:cNvPr id="13" name="Textfeld 12"/>
          <p:cNvSpPr txBox="1"/>
          <p:nvPr/>
        </p:nvSpPr>
        <p:spPr>
          <a:xfrm>
            <a:off x="404664" y="476836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Supplementary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1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23366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04664" y="476836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Supplementary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2</a:t>
            </a:r>
            <a:endParaRPr lang="de-DE" b="1" dirty="0"/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0C8EA439-CA0A-482A-9BEC-81BB2EF70B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6388532"/>
              </p:ext>
            </p:extLst>
          </p:nvPr>
        </p:nvGraphicFramePr>
        <p:xfrm>
          <a:off x="188639" y="1259631"/>
          <a:ext cx="6264697" cy="6336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2862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04664" y="476836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Supplementary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3</a:t>
            </a:r>
            <a:endParaRPr lang="de-DE" b="1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8679"/>
            <a:ext cx="6858000" cy="686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49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04664" y="476836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Supplementary</a:t>
            </a:r>
            <a:r>
              <a:rPr lang="de-DE" b="1" dirty="0" smtClean="0"/>
              <a:t> </a:t>
            </a:r>
            <a:r>
              <a:rPr lang="de-DE" b="1" dirty="0" err="1" smtClean="0"/>
              <a:t>Figure</a:t>
            </a:r>
            <a:r>
              <a:rPr lang="de-DE" b="1" dirty="0" smtClean="0"/>
              <a:t> 4</a:t>
            </a:r>
            <a:endParaRPr lang="de-DE" b="1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4318"/>
            <a:ext cx="6858000" cy="3415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89276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</Words>
  <Application>Microsoft Office PowerPoint</Application>
  <PresentationFormat>Bildschirmpräsentation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Calibri</vt:lpstr>
      <vt:lpstr>Larissa-Design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pma</dc:creator>
  <cp:lastModifiedBy>Abuja Peter, Dr.</cp:lastModifiedBy>
  <cp:revision>25</cp:revision>
  <cp:lastPrinted>2020-08-13T09:30:41Z</cp:lastPrinted>
  <dcterms:created xsi:type="dcterms:W3CDTF">2020-04-02T11:41:27Z</dcterms:created>
  <dcterms:modified xsi:type="dcterms:W3CDTF">2021-07-28T07:05:33Z</dcterms:modified>
</cp:coreProperties>
</file>